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9" r:id="rId9"/>
    <p:sldId id="265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You Are Here - Interactive Exhibit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Tom, Lewis, Daniel, Oliver, Courtney and Heather.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1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Estimated Delivery Timeframe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1068" y="1559560"/>
            <a:ext cx="8915400" cy="3777622"/>
          </a:xfrm>
        </p:spPr>
        <p:txBody>
          <a:bodyPr/>
          <a:lstStyle/>
          <a:p>
            <a:r>
              <a:rPr lang="en-GB" dirty="0" smtClean="0"/>
              <a:t>Application could be finished at least a week before the exhibit opens in January.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86626"/>
              </p:ext>
            </p:extLst>
          </p:nvPr>
        </p:nvGraphicFramePr>
        <p:xfrm>
          <a:off x="3359996" y="2840450"/>
          <a:ext cx="6400622" cy="162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311"/>
                <a:gridCol w="3200311"/>
              </a:tblGrid>
              <a:tr h="200104">
                <a:tc>
                  <a:txBody>
                    <a:bodyPr/>
                    <a:lstStyle/>
                    <a:p>
                      <a:r>
                        <a:rPr lang="en-GB" dirty="0" smtClean="0"/>
                        <a:t>Week</a:t>
                      </a:r>
                      <a:r>
                        <a:rPr lang="en-GB" baseline="0" dirty="0" smtClean="0"/>
                        <a:t> 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Art</a:t>
                      </a:r>
                      <a:r>
                        <a:rPr lang="en-GB" baseline="0" dirty="0" smtClean="0"/>
                        <a:t> Milestones</a:t>
                      </a:r>
                      <a:endParaRPr lang="en-GB" dirty="0"/>
                    </a:p>
                  </a:txBody>
                  <a:tcPr/>
                </a:tc>
              </a:tr>
              <a:tr h="524621">
                <a:tc>
                  <a:txBody>
                    <a:bodyPr/>
                    <a:lstStyle/>
                    <a:p>
                      <a:r>
                        <a:rPr lang="en-GB" dirty="0" smtClean="0"/>
                        <a:t>30/10/17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First working</a:t>
                      </a:r>
                      <a:r>
                        <a:rPr lang="en-GB" baseline="0" dirty="0" smtClean="0"/>
                        <a:t> prototype.</a:t>
                      </a:r>
                      <a:endParaRPr lang="en-GB" dirty="0"/>
                    </a:p>
                  </a:txBody>
                  <a:tcPr/>
                </a:tc>
              </a:tr>
              <a:tr h="200104">
                <a:tc>
                  <a:txBody>
                    <a:bodyPr/>
                    <a:lstStyle/>
                    <a:p>
                      <a:r>
                        <a:rPr lang="en-GB" dirty="0" smtClean="0"/>
                        <a:t>27/11/17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Alpha</a:t>
                      </a:r>
                      <a:r>
                        <a:rPr lang="en-GB" baseline="0" dirty="0" smtClean="0"/>
                        <a:t> stage.</a:t>
                      </a:r>
                      <a:endParaRPr lang="en-GB" dirty="0"/>
                    </a:p>
                  </a:txBody>
                  <a:tcPr/>
                </a:tc>
              </a:tr>
              <a:tr h="200104">
                <a:tc>
                  <a:txBody>
                    <a:bodyPr/>
                    <a:lstStyle/>
                    <a:p>
                      <a:r>
                        <a:rPr lang="en-GB" dirty="0" smtClean="0"/>
                        <a:t>18/12/17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Beta stage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6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cost of a screen or device to display and use the timeline application.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60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Scalability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Could be expanded to include more characters</a:t>
            </a:r>
          </a:p>
          <a:p>
            <a:r>
              <a:rPr lang="en-GB" dirty="0" smtClean="0"/>
              <a:t>Could be expanded to make each information display their own smaller mini-games.</a:t>
            </a:r>
          </a:p>
          <a:p>
            <a:r>
              <a:rPr lang="en-GB" dirty="0" smtClean="0"/>
              <a:t>Could be adapted so the map behind changes to the relevant time period based on which character is selected.</a:t>
            </a:r>
          </a:p>
          <a:p>
            <a:r>
              <a:rPr lang="en-GB" dirty="0" smtClean="0"/>
              <a:t>Could be adapted so the map section changes to an image of the relevant object connected to the clicked character.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36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64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Inspiration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7649" y="2093022"/>
            <a:ext cx="4225245" cy="472440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Interactivity and gamification are increasing footfall and retention in museums across the globe.</a:t>
            </a:r>
          </a:p>
          <a:p>
            <a:r>
              <a:rPr lang="en-GB" sz="2400" dirty="0" smtClean="0"/>
              <a:t>Some examples include, The Guinness Factory Quizzes, London Science Museum Power Up’s various computers and consoles, etc. 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57" y="3272972"/>
            <a:ext cx="5377543" cy="3585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18" y="0"/>
            <a:ext cx="5964382" cy="36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81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User Experience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 smtClean="0"/>
              <a:t>People spend a limited time in a museum.</a:t>
            </a:r>
          </a:p>
          <a:p>
            <a:r>
              <a:rPr lang="en-GB" sz="2400" dirty="0" smtClean="0"/>
              <a:t>Lots of reading.</a:t>
            </a:r>
          </a:p>
          <a:p>
            <a:r>
              <a:rPr lang="en-GB" sz="2400" dirty="0" smtClean="0"/>
              <a:t>Must be easy to learn how to play the game.</a:t>
            </a:r>
          </a:p>
          <a:p>
            <a:r>
              <a:rPr lang="en-GB" sz="2400" dirty="0" smtClean="0"/>
              <a:t>Short and sweet experience.</a:t>
            </a:r>
          </a:p>
          <a:p>
            <a:r>
              <a:rPr lang="en-GB" sz="2400" dirty="0" smtClean="0"/>
              <a:t>Easy to scale or adapt.</a:t>
            </a:r>
          </a:p>
          <a:p>
            <a:r>
              <a:rPr lang="en-GB" sz="2400" dirty="0" smtClean="0"/>
              <a:t>Family friendly.</a:t>
            </a:r>
          </a:p>
          <a:p>
            <a:r>
              <a:rPr lang="en-GB" sz="2400" dirty="0" smtClean="0"/>
              <a:t>Must be fun.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1334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Concept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An interactive timeline.</a:t>
            </a:r>
          </a:p>
          <a:p>
            <a:r>
              <a:rPr lang="en-GB" sz="2400" dirty="0" smtClean="0"/>
              <a:t>Users will view icons on a map.</a:t>
            </a:r>
          </a:p>
          <a:p>
            <a:r>
              <a:rPr lang="en-GB" sz="2400" dirty="0" smtClean="0"/>
              <a:t>Click on those icons for more information.</a:t>
            </a:r>
          </a:p>
          <a:p>
            <a:r>
              <a:rPr lang="en-GB" sz="2400" dirty="0" smtClean="0"/>
              <a:t>Drag and drop those icons onto the timeline in order.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5230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Characters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5761615" cy="4724400"/>
          </a:xfrm>
        </p:spPr>
        <p:txBody>
          <a:bodyPr>
            <a:normAutofit lnSpcReduction="10000"/>
          </a:bodyPr>
          <a:lstStyle/>
          <a:p>
            <a:r>
              <a:rPr lang="en-GB" sz="2400" dirty="0" smtClean="0"/>
              <a:t>People retain information faster and for longer if it is associated with a person.</a:t>
            </a:r>
          </a:p>
          <a:p>
            <a:r>
              <a:rPr lang="en-GB" sz="2400" dirty="0" smtClean="0"/>
              <a:t>People respond emotionally to people.</a:t>
            </a:r>
          </a:p>
          <a:p>
            <a:r>
              <a:rPr lang="en-GB" sz="2400" dirty="0" smtClean="0"/>
              <a:t>The characters will be representative of the item, area and time period they are corresponded to.</a:t>
            </a:r>
          </a:p>
          <a:p>
            <a:r>
              <a:rPr lang="en-GB" sz="2400" dirty="0" smtClean="0"/>
              <a:t>Will be constructed of round shapes with big eyes for maximum empathy extraction.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827" y="1402722"/>
            <a:ext cx="3341594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9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Character Example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55" y="0"/>
            <a:ext cx="4849645" cy="685990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589212" y="1541140"/>
            <a:ext cx="4753143" cy="5316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Definitely not what the finished product will look like.</a:t>
            </a:r>
          </a:p>
          <a:p>
            <a:r>
              <a:rPr lang="en-GB" sz="2400" dirty="0"/>
              <a:t>A text box will appear when they are clicked on providing more information about the item and time period they represent, as well as its location in the exhibit.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139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754487" cy="3777622"/>
          </a:xfrm>
        </p:spPr>
        <p:txBody>
          <a:bodyPr/>
          <a:lstStyle/>
          <a:p>
            <a:r>
              <a:rPr lang="en-GB" sz="2400" dirty="0" smtClean="0"/>
              <a:t>Will convey a visual location of objects as characters.</a:t>
            </a:r>
          </a:p>
          <a:p>
            <a:r>
              <a:rPr lang="en-GB" sz="2400" dirty="0" smtClean="0"/>
              <a:t>Will be stylized to match the characters style.</a:t>
            </a:r>
          </a:p>
          <a:p>
            <a:r>
              <a:rPr lang="en-GB" sz="2400" dirty="0"/>
              <a:t>Quick refresh button and easy way to remove characters.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99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22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Reward Schedules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754487" cy="3777622"/>
          </a:xfrm>
        </p:spPr>
        <p:txBody>
          <a:bodyPr>
            <a:normAutofit/>
          </a:bodyPr>
          <a:lstStyle/>
          <a:p>
            <a:r>
              <a:rPr lang="en-GB" sz="2400" dirty="0" smtClean="0"/>
              <a:t>To make the player feel like they have accomplished something good.</a:t>
            </a:r>
          </a:p>
          <a:p>
            <a:pPr lvl="1"/>
            <a:r>
              <a:rPr lang="en-GB" sz="2400" dirty="0" smtClean="0"/>
              <a:t>The learning itself.</a:t>
            </a:r>
          </a:p>
          <a:p>
            <a:pPr lvl="1"/>
            <a:r>
              <a:rPr lang="en-GB" sz="2400" dirty="0" smtClean="0"/>
              <a:t>Pop up text.</a:t>
            </a:r>
          </a:p>
          <a:p>
            <a:pPr lvl="1"/>
            <a:r>
              <a:rPr lang="en-GB" sz="2400" dirty="0" smtClean="0"/>
              <a:t>Fireworks.</a:t>
            </a:r>
          </a:p>
          <a:p>
            <a:pPr lvl="1"/>
            <a:r>
              <a:rPr lang="en-GB" sz="2400" dirty="0" smtClean="0"/>
              <a:t>Sounds.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99" y="13855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5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 Mock Ups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87" y="2348316"/>
            <a:ext cx="2928075" cy="41418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4775"/>
            <a:ext cx="2932851" cy="4148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903" y="2341561"/>
            <a:ext cx="2932851" cy="4148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84" y="2341560"/>
            <a:ext cx="2932852" cy="41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9515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182</TotalTime>
  <Words>405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Wisp</vt:lpstr>
      <vt:lpstr>You Are Here - Interactive Exhibit</vt:lpstr>
      <vt:lpstr>Inspiration</vt:lpstr>
      <vt:lpstr>The User Experience</vt:lpstr>
      <vt:lpstr>The Concept</vt:lpstr>
      <vt:lpstr>The Characters</vt:lpstr>
      <vt:lpstr>Character Example</vt:lpstr>
      <vt:lpstr>The Map</vt:lpstr>
      <vt:lpstr>Reward Schedules</vt:lpstr>
      <vt:lpstr>Screen Mock Ups</vt:lpstr>
      <vt:lpstr>Estimated Delivery Timeframe</vt:lpstr>
      <vt:lpstr>Costs</vt:lpstr>
      <vt:lpstr>Scalability 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Exhibits</dc:title>
  <dc:creator>Heather B</dc:creator>
  <cp:lastModifiedBy>Heather B</cp:lastModifiedBy>
  <cp:revision>15</cp:revision>
  <dcterms:created xsi:type="dcterms:W3CDTF">2017-10-20T17:27:36Z</dcterms:created>
  <dcterms:modified xsi:type="dcterms:W3CDTF">2017-10-20T20:29:43Z</dcterms:modified>
</cp:coreProperties>
</file>